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67" r:id="rId6"/>
    <p:sldId id="268" r:id="rId7"/>
    <p:sldId id="269" r:id="rId8"/>
    <p:sldId id="271" r:id="rId9"/>
    <p:sldId id="282" r:id="rId10"/>
    <p:sldId id="276" r:id="rId11"/>
    <p:sldId id="283" r:id="rId12"/>
    <p:sldId id="284" r:id="rId13"/>
    <p:sldId id="278" r:id="rId14"/>
    <p:sldId id="279" r:id="rId15"/>
    <p:sldId id="281" r:id="rId16"/>
    <p:sldId id="27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1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5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5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0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84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2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CC95-0371-47C6-BEBF-E32151730C0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CDBF-4A84-422E-8376-C9C5E807C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erson sitting in a chair with a book&#10;&#10;Description automatically generated">
            <a:extLst>
              <a:ext uri="{FF2B5EF4-FFF2-40B4-BE49-F238E27FC236}">
                <a16:creationId xmlns:a16="http://schemas.microsoft.com/office/drawing/2014/main" id="{72D702BB-9AE8-11AF-AB28-DDAC88EF2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18B8-9F08-4861-B3D4-1DF8A63E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BBF3B-2840-FEF3-8393-DBFBFDF6A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9312D663-9997-5689-EAB5-ECAFB15C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8BA8-20B6-E511-59D6-E99F472E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6F0CB-17A3-2444-A470-D588A3068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smiling with her arms around her&#10;&#10;Description automatically generated">
            <a:extLst>
              <a:ext uri="{FF2B5EF4-FFF2-40B4-BE49-F238E27FC236}">
                <a16:creationId xmlns:a16="http://schemas.microsoft.com/office/drawing/2014/main" id="{7A362138-567E-9509-3F16-6AB375C8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706242FE-0F62-7BFA-F0B6-092C0A14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FAA0-C4EB-051E-62D5-621AAE24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B3E4E-778F-D0ED-0624-A51FD6283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erson smiling with her arms around her&#10;&#10;Description automatically generated">
            <a:extLst>
              <a:ext uri="{FF2B5EF4-FFF2-40B4-BE49-F238E27FC236}">
                <a16:creationId xmlns:a16="http://schemas.microsoft.com/office/drawing/2014/main" id="{98D13527-7887-B817-207D-792CAE5F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8943D9F7-F971-47EF-D91B-0E14E3FA8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erson holding a baby and a person holding a baby&#10;&#10;Description automatically generated">
            <a:extLst>
              <a:ext uri="{FF2B5EF4-FFF2-40B4-BE49-F238E27FC236}">
                <a16:creationId xmlns:a16="http://schemas.microsoft.com/office/drawing/2014/main" id="{5EDD345C-139F-A8E4-D364-BAD4AC8E9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AB04-85D9-A5D4-8B09-63016782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C23E4-B04A-FD9C-86C9-6451BDD27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ollage of several people&#10;&#10;Description automatically generated">
            <a:extLst>
              <a:ext uri="{FF2B5EF4-FFF2-40B4-BE49-F238E27FC236}">
                <a16:creationId xmlns:a16="http://schemas.microsoft.com/office/drawing/2014/main" id="{5F8172CA-3E01-6D42-2EF6-8D170B313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3793-B3E6-4A0D-E1B5-A8713CAB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0D7A-E0F5-F634-9A5A-6E08F5BC3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-up of a table&#10;&#10;Description automatically generated">
            <a:extLst>
              <a:ext uri="{FF2B5EF4-FFF2-40B4-BE49-F238E27FC236}">
                <a16:creationId xmlns:a16="http://schemas.microsoft.com/office/drawing/2014/main" id="{F940B9B3-F7D3-0528-08E6-2C3FFC397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A0F2-82B4-2506-FB85-F10C6015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0D895-F00F-37FE-D4CF-8007BA48B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-up of a brochure&#10;&#10;Description automatically generated">
            <a:extLst>
              <a:ext uri="{FF2B5EF4-FFF2-40B4-BE49-F238E27FC236}">
                <a16:creationId xmlns:a16="http://schemas.microsoft.com/office/drawing/2014/main" id="{0F87DCD6-5B9A-5446-6D09-0FE454C9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1B17-6A25-6EC9-F7BA-A5B46EEE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4C9BE-D17A-2E35-AB7C-AE16EF75C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2638B028-E718-368D-6232-E56DD9AB2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54712" y="6858000"/>
            <a:ext cx="1224671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9F66E8AE-0E57-B8C1-F69F-8A94CB1C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F080F0B7-D9CD-5219-0945-A0608159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54712" y="6858000"/>
            <a:ext cx="1224671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n older person sitting in a chair&#10;&#10;Description automatically generated">
            <a:extLst>
              <a:ext uri="{FF2B5EF4-FFF2-40B4-BE49-F238E27FC236}">
                <a16:creationId xmlns:a16="http://schemas.microsoft.com/office/drawing/2014/main" id="{D5AAE88C-CCCF-2BAF-3476-22F1C0CD1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1F74-F2D1-195B-BF68-BAAC9F32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B9185-6406-3AC5-33D6-1C793EE6C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and person with text&#10;&#10;Description automatically generated">
            <a:extLst>
              <a:ext uri="{FF2B5EF4-FFF2-40B4-BE49-F238E27FC236}">
                <a16:creationId xmlns:a16="http://schemas.microsoft.com/office/drawing/2014/main" id="{9D01810C-BD12-3808-FF9D-F07FF65DD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B38A-A3B5-0797-ECB7-1225C8E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70091-9880-CC3C-11B0-D3D107C4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erson sitting on a chair with a person in her lap&#10;&#10;Description automatically generated">
            <a:extLst>
              <a:ext uri="{FF2B5EF4-FFF2-40B4-BE49-F238E27FC236}">
                <a16:creationId xmlns:a16="http://schemas.microsoft.com/office/drawing/2014/main" id="{093469A3-B99B-EF93-F4B2-995682EE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2CD9-61F4-ABBA-CBCB-DCB0397D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6F565-3221-AE81-3451-226907DDF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D8B82956-A647-8AA7-97C1-9DAAE380B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young person holding a blue sign&#10;&#10;Description automatically generated">
            <a:extLst>
              <a:ext uri="{FF2B5EF4-FFF2-40B4-BE49-F238E27FC236}">
                <a16:creationId xmlns:a16="http://schemas.microsoft.com/office/drawing/2014/main" id="{F4C17919-42BC-EA24-5D20-69DAAC66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37DE-7FB9-441F-B078-D11369CB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41-6D0B-5AA2-A3A3-3B3E049E0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and person smiling for a picture&#10;&#10;Description automatically generated">
            <a:extLst>
              <a:ext uri="{FF2B5EF4-FFF2-40B4-BE49-F238E27FC236}">
                <a16:creationId xmlns:a16="http://schemas.microsoft.com/office/drawing/2014/main" id="{07ACF176-CAF7-E656-28D9-FEA86C671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876D-255A-9B3E-DBA3-277014AF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CCEAC-B2E2-2265-A83C-B8D12156C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392670CF-28F7-EFD5-6522-6949C0CA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Roisin</dc:creator>
  <cp:lastModifiedBy>Helen Davidson</cp:lastModifiedBy>
  <cp:revision>13</cp:revision>
  <dcterms:created xsi:type="dcterms:W3CDTF">2022-09-08T16:29:25Z</dcterms:created>
  <dcterms:modified xsi:type="dcterms:W3CDTF">2024-06-11T15:04:09Z</dcterms:modified>
</cp:coreProperties>
</file>